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4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9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hooing.com/#main/insert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데이터모델링(관리자 erd)</a:t>
            </a:r>
          </a:p>
        </p:txBody>
      </p:sp>
      <p:pic>
        <p:nvPicPr>
          <p:cNvPr id="376" name="ERD(관리자 주요 기능).png" descr="ERD(관리자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408690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사용자들이</a:t>
            </a:r>
            <a:r>
              <a:rPr dirty="0"/>
              <a:t> </a:t>
            </a:r>
            <a:r>
              <a:rPr dirty="0" err="1"/>
              <a:t>사이트를</a:t>
            </a:r>
            <a:r>
              <a:rPr dirty="0"/>
              <a:t> </a:t>
            </a:r>
            <a:r>
              <a:rPr dirty="0" err="1"/>
              <a:t>통해</a:t>
            </a:r>
            <a:endParaRPr dirty="0"/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소비습관을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/>
              <a:t>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경제활동을</a:t>
            </a:r>
            <a:r>
              <a:rPr dirty="0"/>
              <a:t> </a:t>
            </a:r>
            <a:r>
              <a:rPr dirty="0" err="1"/>
              <a:t>향해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날아가길</a:t>
            </a:r>
            <a:r>
              <a:rPr dirty="0"/>
              <a:t> </a:t>
            </a:r>
            <a:r>
              <a:rPr dirty="0" err="1"/>
              <a:t>바라는</a:t>
            </a:r>
            <a:r>
              <a:rPr dirty="0"/>
              <a:t> </a:t>
            </a:r>
            <a:r>
              <a:rPr dirty="0" err="1"/>
              <a:t>마음으로</a:t>
            </a:r>
            <a:r>
              <a:rPr dirty="0"/>
              <a:t> </a:t>
            </a:r>
            <a:r>
              <a:rPr dirty="0" err="1"/>
              <a:t>작명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dirty="0" err="1"/>
              <a:t>기획</a:t>
            </a:r>
            <a:r>
              <a:rPr dirty="0"/>
              <a:t>(2024.09.19 ~ 2024.10.18)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</a:t>
            </a:r>
            <a:r>
              <a:rPr dirty="0" err="1"/>
              <a:t>주제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, UI </a:t>
            </a:r>
            <a:r>
              <a:rPr dirty="0" err="1"/>
              <a:t>설계</a:t>
            </a:r>
            <a:r>
              <a:rPr dirty="0"/>
              <a:t>(</a:t>
            </a:r>
            <a:r>
              <a:rPr dirty="0" err="1"/>
              <a:t>피그마</a:t>
            </a:r>
            <a:r>
              <a:rPr dirty="0"/>
              <a:t>): 2024.09.19 ~ 2024.10.12</a:t>
            </a:r>
            <a:r>
              <a:rPr lang="en-US" dirty="0"/>
              <a:t>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DB </a:t>
            </a:r>
            <a:r>
              <a:rPr dirty="0" err="1"/>
              <a:t>설계</a:t>
            </a:r>
            <a:r>
              <a:rPr dirty="0"/>
              <a:t>: 2024.10.03 ~ 2024.10.18</a:t>
            </a:r>
            <a:r>
              <a:rPr lang="en-US" dirty="0"/>
              <a:t>: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endParaRPr dirty="0"/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(2024.10.20 ~ 2024.11.11</a:t>
            </a:r>
            <a:r>
              <a:rPr lang="en-US" dirty="0"/>
              <a:t>):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테스트</a:t>
            </a:r>
            <a:r>
              <a:rPr dirty="0"/>
              <a:t>(2024.11.12 ~. 2024.11.19)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1066963" y="5367424"/>
            <a:ext cx="8381830" cy="65481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lang="en-US"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	</a:t>
            </a:r>
            <a:r>
              <a:rPr lang="en-US" altLang="ko-KR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endParaRPr lang="en-US"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- </a:t>
            </a:r>
            <a:r>
              <a:rPr lang="ko-KR" altLang="en-US" sz="3780" spc="37" dirty="0"/>
              <a:t>마이페이지</a:t>
            </a:r>
            <a:r>
              <a:rPr sz="3780" spc="37" dirty="0"/>
              <a:t>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946798" y="3501068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675941" y="5367424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634032" y="5331566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animBg="1" advAuto="0"/>
      <p:bldP spid="308" grpId="2" animBg="1" advAuto="0"/>
      <p:bldP spid="309" grpId="3" animBg="1" advAuto="0"/>
      <p:bldP spid="309" grpId="5" animBg="1" advAuto="0"/>
      <p:bldP spid="310" grpId="4" animBg="1" advAuto="0"/>
      <p:bldP spid="310" grpId="6" animBg="1" advAuto="0"/>
      <p:bldP spid="311" grpId="7" animBg="1" advAuto="0"/>
      <p:bldP spid="312" grpId="8" animBg="1" advAuto="0"/>
      <p:bldP spid="313" grpId="9" animBg="1" advAuto="0"/>
      <p:bldP spid="314" grpId="10" animBg="1" advAuto="0"/>
    </p:bldLst>
  </p:timing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1073</Words>
  <Application>Microsoft Office PowerPoint</Application>
  <PresentationFormat>사용자 지정</PresentationFormat>
  <Paragraphs>192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71</cp:revision>
  <dcterms:modified xsi:type="dcterms:W3CDTF">2024-11-18T06:42:44Z</dcterms:modified>
</cp:coreProperties>
</file>